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57" r:id="rId6"/>
    <p:sldId id="258" r:id="rId7"/>
    <p:sldId id="259" r:id="rId8"/>
    <p:sldId id="260" r:id="rId9"/>
    <p:sldId id="270" r:id="rId10"/>
    <p:sldId id="271" r:id="rId11"/>
    <p:sldId id="264" r:id="rId12"/>
    <p:sldId id="265" r:id="rId13"/>
    <p:sldId id="266" r:id="rId14"/>
    <p:sldId id="263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758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2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571501" y="0"/>
            <a:ext cx="7772400" cy="685800"/>
          </a:xfrm>
        </p:spPr>
        <p:txBody>
          <a:bodyPr>
            <a:norm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PHÒNG GIÁO DỤC- ĐÀO TẠO QUẬN LONG BIÊN</a:t>
            </a:r>
            <a:b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GIA THƯỢNG</a:t>
            </a:r>
            <a:endParaRPr lang="en-US" sz="1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3"/>
          <p:cNvSpPr>
            <a:spLocks noGrp="1"/>
          </p:cNvSpPr>
          <p:nvPr>
            <p:ph type="subTitle" idx="1"/>
          </p:nvPr>
        </p:nvSpPr>
        <p:spPr>
          <a:xfrm>
            <a:off x="1638301" y="2209800"/>
            <a:ext cx="5638800" cy="9906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 smtClean="0">
                <a:solidFill>
                  <a:srgbClr val="FF0000"/>
                </a:solidFill>
                <a:latin typeface="+mj-lt"/>
              </a:rPr>
              <a:t>PHÁT TRIỂN NGÔN NGỮ</a:t>
            </a:r>
            <a:endParaRPr lang="en-US" b="1" dirty="0" smtClean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endParaRPr lang="en-US" sz="35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  <a:p>
            <a:pPr algn="l"/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6" name="Picture 9" descr="C:\Users\Welcome\Downloads\LOGO_fina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6200" y="820401"/>
            <a:ext cx="1143002" cy="123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86000" y="3352800"/>
            <a:ext cx="59436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: Động vật</a:t>
            </a: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 </a:t>
            </a:r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Sóc Nâu nhanh trí- T2</a:t>
            </a:r>
            <a:endParaRPr lang="vi-VN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Lứa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tuổi: </a:t>
            </a:r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24-36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gian: 12-15 phút</a:t>
            </a:r>
          </a:p>
          <a:p>
            <a:r>
              <a:rPr lang="vi-VN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dạy: Hoàng Thị Thúy An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6172200"/>
            <a:ext cx="300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 học: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FF0000"/>
                </a:solidFill>
              </a:rPr>
              <a:t>CÔ KỂ LẦN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vi-VN" dirty="0" smtClean="0">
                <a:solidFill>
                  <a:srgbClr val="FF0000"/>
                </a:solidFill>
              </a:rPr>
              <a:t>Cô  diễn rối cho trẻ xem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Sleep Awa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2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1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8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7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26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295400"/>
          </a:xfrm>
        </p:spPr>
        <p:txBody>
          <a:bodyPr/>
          <a:lstStyle/>
          <a:p>
            <a:r>
              <a:rPr lang="en-US" b="1" dirty="0" smtClean="0">
                <a:solidFill>
                  <a:srgbClr val="BD758F"/>
                </a:solidFill>
                <a:latin typeface="Times New Roman" pitchFamily="18" charset="0"/>
                <a:cs typeface="Times New Roman" pitchFamily="18" charset="0"/>
              </a:rPr>
              <a:t>Chân thành cảm ơn</a:t>
            </a:r>
            <a:endParaRPr lang="en-US" b="1" dirty="0">
              <a:solidFill>
                <a:srgbClr val="BD758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2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400"/>
          </a:xfrm>
        </p:spPr>
        <p:txBody>
          <a:bodyPr>
            <a:normAutofit/>
          </a:bodyPr>
          <a:lstStyle/>
          <a:p>
            <a:r>
              <a:rPr lang="vi-VN" sz="2000" b="1" dirty="0" smtClean="0">
                <a:solidFill>
                  <a:srgbClr val="FF0000"/>
                </a:solidFill>
              </a:rPr>
              <a:t>I: MỤC ĐÍCH- YÊU CẦU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80010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1: Kiến thức:</a:t>
            </a:r>
          </a:p>
          <a:p>
            <a:pPr>
              <a:buFontTx/>
              <a:buChar char="-"/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Trẻ biết tên truyện, tên tác giả</a:t>
            </a:r>
          </a:p>
          <a:p>
            <a:pPr>
              <a:buFontTx/>
              <a:buChar char="-"/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Trẻ biết nội dung câu truyện</a:t>
            </a:r>
          </a:p>
          <a:p>
            <a:pPr marL="0" indent="0">
              <a:buNone/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2: Kỹ năng: </a:t>
            </a:r>
          </a:p>
          <a:p>
            <a:pPr marL="0" indent="0">
              <a:buNone/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- Trẻ không nói ngọng, trả lời to, rõ ràng</a:t>
            </a:r>
          </a:p>
          <a:p>
            <a:pPr marL="0" indent="0">
              <a:buNone/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3: Thái độ:</a:t>
            </a:r>
          </a:p>
          <a:p>
            <a:pPr>
              <a:buFontTx/>
              <a:buChar char="-"/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Trẻ thích thú tham gia cùng cô và các bạn</a:t>
            </a:r>
          </a:p>
          <a:p>
            <a:pPr>
              <a:buFontTx/>
              <a:buChar char="-"/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Trẻ biết đoàn kết với các bạn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295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II: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1: Đồ dùng của cô</a:t>
            </a: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Tranh vẽ minh hoạ câu chuyện.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Phim hoạt hình về câu chuyện.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Đàn nhạc: Trời nắng trời mưa.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r>
              <a:rPr lang="vi-VN" sz="3600" dirty="0" smtClean="0">
                <a:solidFill>
                  <a:srgbClr val="FF0000"/>
                </a:solidFill>
                <a:latin typeface="+mj-lt"/>
              </a:rPr>
              <a:t>2: Đồ dùng của trẻ</a:t>
            </a: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Trang phục gọn gàng.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  <a:p>
            <a:r>
              <a:rPr lang="pt-BR" sz="3600" dirty="0">
                <a:solidFill>
                  <a:srgbClr val="FF0000"/>
                </a:solidFill>
                <a:latin typeface="+mj-lt"/>
              </a:rPr>
              <a:t>- Chỗ ngồi cho trẻ.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7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III: CÁCH TIẾN HÀNH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6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0" y="1828800"/>
            <a:ext cx="4953000" cy="762000"/>
          </a:xfrm>
        </p:spPr>
        <p:txBody>
          <a:bodyPr>
            <a:norm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Ổn định tổ 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685800"/>
            <a:ext cx="4547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III: CÁCH TIẾN HÀNH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32766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Cô và trẻ hát «Trời nắng, trời mưa»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441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4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81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0418" y="5334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KỂ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LẦN 1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7345" y="365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3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828800"/>
            <a:ext cx="632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hỏi trẻ về :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Tên truyện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- Tên nhân vật trong truyện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6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2362200"/>
            <a:ext cx="68922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KỂ LẦN </a:t>
            </a:r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Kể trên tranh truyện</a:t>
            </a:r>
          </a:p>
          <a:p>
            <a:r>
              <a:rPr lang="vi-VN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Hoặc trên powpoit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1600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5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8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 smtClean="0">
                <a:solidFill>
                  <a:srgbClr val="FF0000"/>
                </a:solidFill>
              </a:rPr>
              <a:t>Giaó dục trẻ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76400"/>
          </a:xfrm>
        </p:spPr>
        <p:txBody>
          <a:bodyPr/>
          <a:lstStyle/>
          <a:p>
            <a:pPr marL="0" indent="0" algn="ctr">
              <a:buNone/>
            </a:pPr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pt-BR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 trẻ biết yêu </a:t>
            </a:r>
            <a:r>
              <a:rPr lang="pt-BR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</a:t>
            </a:r>
            <a:r>
              <a:rPr lang="pt-BR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</a:t>
            </a:r>
            <a:r>
              <a:rPr lang="pt-BR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endParaRPr lang="vi-VN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vi-VN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Biết </a:t>
            </a:r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cách vượt qua khó khăn</a:t>
            </a:r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254</Words>
  <Application>Microsoft Office PowerPoint</Application>
  <PresentationFormat>On-screen Show (4:3)</PresentationFormat>
  <Paragraphs>43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PHÒNG GIÁO DỤC- ĐÀO TẠO QUẬN LONG BIÊN TRƯỜNG MẦM NON GIA THƯỢNG</vt:lpstr>
      <vt:lpstr>I: MỤC ĐÍCH- YÊU CẦU</vt:lpstr>
      <vt:lpstr>II: CHUẨN BỊ</vt:lpstr>
      <vt:lpstr>III: CÁCH TIẾN HÀNH</vt:lpstr>
      <vt:lpstr>1: Ổn định tổ chức</vt:lpstr>
      <vt:lpstr>PowerPoint Presentation</vt:lpstr>
      <vt:lpstr>PowerPoint Presentation</vt:lpstr>
      <vt:lpstr>PowerPoint Presentation</vt:lpstr>
      <vt:lpstr>Giaó dục trẻ</vt:lpstr>
      <vt:lpstr>CÔ KỂ LẦN 3</vt:lpstr>
      <vt:lpstr>PowerPoint Presentation</vt:lpstr>
      <vt:lpstr>PowerPoint Presentation</vt:lpstr>
      <vt:lpstr>PowerPoint Presentation</vt:lpstr>
      <vt:lpstr>Chân thành cảm ơn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DỤC- ĐÀO TẠO QUẬN LONG BIÊN TRƯỜNG MẦM NON GIA THƯỢNG</dc:title>
  <dc:creator>Administrator</dc:creator>
  <cp:lastModifiedBy>huy_ctn</cp:lastModifiedBy>
  <cp:revision>10</cp:revision>
  <dcterms:created xsi:type="dcterms:W3CDTF">2006-08-16T00:00:00Z</dcterms:created>
  <dcterms:modified xsi:type="dcterms:W3CDTF">2019-04-01T06:05:32Z</dcterms:modified>
</cp:coreProperties>
</file>